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6" r:id="rId3"/>
    <p:sldId id="287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267" r:id="rId14"/>
    <p:sldId id="305" r:id="rId15"/>
    <p:sldId id="300" r:id="rId16"/>
    <p:sldId id="280" r:id="rId17"/>
    <p:sldId id="281" r:id="rId18"/>
    <p:sldId id="268" r:id="rId19"/>
    <p:sldId id="269" r:id="rId20"/>
    <p:sldId id="282" r:id="rId21"/>
    <p:sldId id="283" r:id="rId22"/>
    <p:sldId id="271" r:id="rId23"/>
    <p:sldId id="284" r:id="rId24"/>
    <p:sldId id="272" r:id="rId25"/>
    <p:sldId id="292" r:id="rId26"/>
    <p:sldId id="273" r:id="rId27"/>
    <p:sldId id="293" r:id="rId28"/>
    <p:sldId id="274" r:id="rId29"/>
    <p:sldId id="294" r:id="rId30"/>
    <p:sldId id="295" r:id="rId31"/>
    <p:sldId id="296" r:id="rId32"/>
    <p:sldId id="297" r:id="rId33"/>
    <p:sldId id="298" r:id="rId34"/>
    <p:sldId id="277" r:id="rId35"/>
    <p:sldId id="289" r:id="rId36"/>
    <p:sldId id="276" r:id="rId37"/>
    <p:sldId id="304" r:id="rId38"/>
    <p:sldId id="303" r:id="rId39"/>
    <p:sldId id="302" r:id="rId40"/>
    <p:sldId id="301" r:id="rId41"/>
    <p:sldId id="2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43"/>
  </p:normalViewPr>
  <p:slideViewPr>
    <p:cSldViewPr snapToGrid="0" snapToObjects="1">
      <p:cViewPr varScale="1">
        <p:scale>
          <a:sx n="86" d="100"/>
          <a:sy n="86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tes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Define (the problem), Ideate, Prototype,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Test?"/>
              </a:rPr>
              <a:t>Test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0562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6773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User Research</a:t>
            </a: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6773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User Research</a:t>
            </a:r>
          </a:p>
        </p:txBody>
      </p:sp>
    </p:spTree>
    <p:extLst>
      <p:ext uri="{BB962C8B-B14F-4D97-AF65-F5344CB8AC3E}">
        <p14:creationId xmlns:p14="http://schemas.microsoft.com/office/powerpoint/2010/main" val="228898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4A141-3C62-174F-A51C-7B22140D7DB0}"/>
              </a:ext>
            </a:extLst>
          </p:cNvPr>
          <p:cNvSpPr txBox="1"/>
          <p:nvPr/>
        </p:nvSpPr>
        <p:spPr>
          <a:xfrm>
            <a:off x="4095136" y="753983"/>
            <a:ext cx="41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(5 depending on who you ask </a:t>
            </a:r>
            <a:r>
              <a:rPr lang="en-US" altLang="ja-JP" dirty="0">
                <a:solidFill>
                  <a:schemeClr val="bg1"/>
                </a:solidFill>
              </a:rPr>
              <a:t>¯\_(</a:t>
            </a:r>
            <a:r>
              <a:rPr lang="ja-JP" altLang="en-US">
                <a:solidFill>
                  <a:schemeClr val="bg1"/>
                </a:solidFill>
              </a:rPr>
              <a:t>ツ</a:t>
            </a:r>
            <a:r>
              <a:rPr lang="en-US" altLang="ja-JP" dirty="0">
                <a:solidFill>
                  <a:schemeClr val="bg1"/>
                </a:solidFill>
              </a:rPr>
              <a:t>)_/¯ 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our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Continuing to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 the tools and processes you already have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4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16123</TotalTime>
  <Words>514</Words>
  <Application>Microsoft Macintosh PowerPoint</Application>
  <PresentationFormat>Widescreen</PresentationFormat>
  <Paragraphs>123</Paragraphs>
  <Slides>41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39</cp:revision>
  <dcterms:created xsi:type="dcterms:W3CDTF">2019-05-09T14:11:55Z</dcterms:created>
  <dcterms:modified xsi:type="dcterms:W3CDTF">2019-08-08T01:41:43Z</dcterms:modified>
</cp:coreProperties>
</file>